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  <p:sldMasterId id="2147483668" r:id="rId2"/>
    <p:sldMasterId id="2147483672" r:id="rId3"/>
    <p:sldMasterId id="2147483660" r:id="rId4"/>
    <p:sldMasterId id="2147483664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7" r:id="rId7"/>
    <p:sldId id="260" r:id="rId8"/>
    <p:sldId id="258" r:id="rId9"/>
    <p:sldId id="263" r:id="rId10"/>
    <p:sldId id="259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D7F"/>
    <a:srgbClr val="CC0066"/>
    <a:srgbClr val="009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7285"/>
    <p:restoredTop sz="94613"/>
  </p:normalViewPr>
  <p:slideViewPr>
    <p:cSldViewPr snapToGrid="0" snapToObjects="1">
      <p:cViewPr varScale="1">
        <p:scale>
          <a:sx n="108" d="100"/>
          <a:sy n="108" d="100"/>
        </p:scale>
        <p:origin x="224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27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88BAD-7178-47A7-A1CF-6AE352E3F2F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912ED-BF14-44B0-9754-19F4465F2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026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39CBD-8E22-C748-9AA4-A12B5724BDEA}" type="datetimeFigureOut">
              <a:rPr lang="en-US" smtClean="0"/>
              <a:t>5/9/25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5CEBE-7943-A74A-9E9B-52C584B56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6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3B0E-C047-3546-B91F-D6AFA7CF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977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51FE9-BC25-D54C-9B88-7EF31F595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3945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57383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3B0E-C047-3546-B91F-D6AFA7CF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977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51FE9-BC25-D54C-9B88-7EF31F595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3945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0688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F481-EEB8-2549-830E-399C194B7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F677-3B87-5C45-A1A6-C14A4DFDE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85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3373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026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3B0E-C047-3546-B91F-D6AFA7CF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5460" y="659775"/>
            <a:ext cx="614261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51FE9-BC25-D54C-9B88-7EF31F595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5460" y="3139450"/>
            <a:ext cx="614261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843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F481-EEB8-2549-830E-399C194B7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F677-3B87-5C45-A1A6-C14A4DFDE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31541" cy="3585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558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668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F481-EEB8-2549-830E-399C194B7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F677-3B87-5C45-A1A6-C14A4DFDE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85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97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223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3B0E-C047-3546-B91F-D6AFA7CF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977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51FE9-BC25-D54C-9B88-7EF31F595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3945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308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F481-EEB8-2549-830E-399C194B7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F677-3B87-5C45-A1A6-C14A4DFDE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85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723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2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3B0E-C047-3546-B91F-D6AFA7CF8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9775"/>
            <a:ext cx="91440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51FE9-BC25-D54C-9B88-7EF31F595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3945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9127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EF481-EEB8-2549-830E-399C194B7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BF677-3B87-5C45-A1A6-C14A4DFDE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854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004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979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.emf"/><Relationship Id="rId5" Type="http://schemas.openxmlformats.org/officeDocument/2006/relationships/image" Target="../media/image5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emf"/><Relationship Id="rId5" Type="http://schemas.openxmlformats.org/officeDocument/2006/relationships/image" Target="../media/image6.pn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306E20E-366E-EC49-87E1-9E1D03A7B4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19134"/>
          <a:stretch/>
        </p:blipFill>
        <p:spPr>
          <a:xfrm>
            <a:off x="0" y="0"/>
            <a:ext cx="12192000" cy="5545777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53CE3-D265-5345-8E33-13FAA190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BA160-F2B8-C34C-95D9-5CF93624B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E8264-23CC-B144-B860-74887349A6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80866"/>
          <a:stretch/>
        </p:blipFill>
        <p:spPr>
          <a:xfrm>
            <a:off x="0" y="5545776"/>
            <a:ext cx="12192000" cy="131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829EDC-FE88-DB4B-AC02-DB1E241F64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16710"/>
          <a:stretch/>
        </p:blipFill>
        <p:spPr>
          <a:xfrm>
            <a:off x="0" y="0"/>
            <a:ext cx="12192000" cy="571203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53CE3-D265-5345-8E33-13FAA190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BA160-F2B8-C34C-95D9-5CF93624B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1D1DA3-06F5-E84C-B006-A7445A8A55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80866"/>
          <a:stretch/>
        </p:blipFill>
        <p:spPr>
          <a:xfrm>
            <a:off x="0" y="5712786"/>
            <a:ext cx="10640291" cy="114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7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53CE3-D265-5345-8E33-13FAA190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BA160-F2B8-C34C-95D9-5CF93624B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2DF838-5A6A-C445-B86B-D9723EE0DA5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7EF1B4-D2ED-E346-8670-947B85C514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80866"/>
          <a:stretch/>
        </p:blipFill>
        <p:spPr>
          <a:xfrm>
            <a:off x="0" y="5712786"/>
            <a:ext cx="10640291" cy="114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8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11ED8D-24A7-8C4F-8CB4-76C512641E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53CE3-D265-5345-8E33-13FAA190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BA160-F2B8-C34C-95D9-5CF93624B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389A22-CC57-014B-B35B-B4A75A3E3A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82242"/>
          <a:stretch/>
        </p:blipFill>
        <p:spPr>
          <a:xfrm>
            <a:off x="0" y="5795158"/>
            <a:ext cx="10640291" cy="106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9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2ACE87-5112-5649-A965-C7F61EB96CC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53CE3-D265-5345-8E33-13FAA190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8315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BA160-F2B8-C34C-95D9-5CF93624B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831541" cy="360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5A15AD-8A4C-BD4C-AD5A-BCDCE2499B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80866"/>
          <a:stretch/>
        </p:blipFill>
        <p:spPr>
          <a:xfrm>
            <a:off x="0" y="5712786"/>
            <a:ext cx="10640291" cy="114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9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8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</p:spTree>
    <p:extLst>
      <p:ext uri="{BB962C8B-B14F-4D97-AF65-F5344CB8AC3E}">
        <p14:creationId xmlns:p14="http://schemas.microsoft.com/office/powerpoint/2010/main" val="2331826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</p:spTree>
    <p:extLst>
      <p:ext uri="{BB962C8B-B14F-4D97-AF65-F5344CB8AC3E}">
        <p14:creationId xmlns:p14="http://schemas.microsoft.com/office/powerpoint/2010/main" val="3606682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</p:spTree>
    <p:extLst>
      <p:ext uri="{BB962C8B-B14F-4D97-AF65-F5344CB8AC3E}">
        <p14:creationId xmlns:p14="http://schemas.microsoft.com/office/powerpoint/2010/main" val="817285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509311" y="2148692"/>
            <a:ext cx="5160430" cy="540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2148692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2872883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3570858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4284032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509311" y="2860606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509311" y="4284032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509311" y="3570858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85738" y="2225407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00771" y="3645054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896755" y="4349932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900771" y="2937523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3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2ACE87-5112-5649-A965-C7F61EB96C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814" b="16708"/>
          <a:stretch/>
        </p:blipFill>
        <p:spPr>
          <a:xfrm>
            <a:off x="0" y="0"/>
            <a:ext cx="9166578" cy="571217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685861" y="2094531"/>
            <a:ext cx="2003035" cy="1331357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685861" y="2179779"/>
            <a:ext cx="2003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This portion is transparent. Insert an image and ‘Send to Back’</a:t>
            </a:r>
          </a:p>
        </p:txBody>
      </p:sp>
    </p:spTree>
    <p:extLst>
      <p:ext uri="{BB962C8B-B14F-4D97-AF65-F5344CB8AC3E}">
        <p14:creationId xmlns:p14="http://schemas.microsoft.com/office/powerpoint/2010/main" val="103241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22ACE87-5112-5649-A965-C7F61EB96C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814" b="16708"/>
          <a:stretch/>
        </p:blipFill>
        <p:spPr>
          <a:xfrm>
            <a:off x="0" y="0"/>
            <a:ext cx="9166578" cy="57121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311" y="2148692"/>
            <a:ext cx="5160430" cy="54000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884165" y="6029390"/>
            <a:ext cx="1449785" cy="539826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884165" y="6114637"/>
            <a:ext cx="144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HA LOGO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2148692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2872883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3570858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3F8E8A1-2F76-124D-81B5-D6A7FE8EAAC1}"/>
              </a:ext>
            </a:extLst>
          </p:cNvPr>
          <p:cNvSpPr/>
          <p:nvPr/>
        </p:nvSpPr>
        <p:spPr>
          <a:xfrm>
            <a:off x="808074" y="4284032"/>
            <a:ext cx="540000" cy="540000"/>
          </a:xfrm>
          <a:prstGeom prst="ellipse">
            <a:avLst/>
          </a:prstGeom>
          <a:solidFill>
            <a:srgbClr val="A11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509311" y="2860606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509311" y="4284032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509311" y="3570858"/>
            <a:ext cx="5160430" cy="5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Insert text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85738" y="2225407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00771" y="3645054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896755" y="4349932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900771" y="2937523"/>
            <a:ext cx="384672" cy="4522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310A59-D1FB-8C42-8E09-8386C9A18B8E}"/>
              </a:ext>
            </a:extLst>
          </p:cNvPr>
          <p:cNvSpPr/>
          <p:nvPr/>
        </p:nvSpPr>
        <p:spPr>
          <a:xfrm>
            <a:off x="9685861" y="2094531"/>
            <a:ext cx="2003035" cy="1331357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56ED90-A390-2A4C-B024-F217160DF91D}"/>
              </a:ext>
            </a:extLst>
          </p:cNvPr>
          <p:cNvSpPr txBox="1"/>
          <p:nvPr/>
        </p:nvSpPr>
        <p:spPr>
          <a:xfrm>
            <a:off x="9685861" y="2179779"/>
            <a:ext cx="2003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This portion is transparent. Insert an image and ‘Send to Back’</a:t>
            </a:r>
          </a:p>
        </p:txBody>
      </p:sp>
    </p:spTree>
    <p:extLst>
      <p:ext uri="{BB962C8B-B14F-4D97-AF65-F5344CB8AC3E}">
        <p14:creationId xmlns:p14="http://schemas.microsoft.com/office/powerpoint/2010/main" val="4092220281"/>
      </p:ext>
    </p:extLst>
  </p:cSld>
  <p:clrMapOvr>
    <a:masterClrMapping/>
  </p:clrMapOvr>
</p:sld>
</file>

<file path=ppt/theme/theme1.xml><?xml version="1.0" encoding="utf-8"?>
<a:theme xmlns:a="http://schemas.openxmlformats.org/drawingml/2006/main" name="HFM Maste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FM Theme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FM Theme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HFM Them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HFM Theme 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64</Words>
  <Application>Microsoft Macintosh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HFM Master Theme</vt:lpstr>
      <vt:lpstr>HFM Theme 1</vt:lpstr>
      <vt:lpstr>HFM Theme 2</vt:lpstr>
      <vt:lpstr>HFM Theme 3</vt:lpstr>
      <vt:lpstr>HFM Theme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</cp:revision>
  <dcterms:created xsi:type="dcterms:W3CDTF">2019-05-21T09:49:53Z</dcterms:created>
  <dcterms:modified xsi:type="dcterms:W3CDTF">2025-05-09T14:15:57Z</dcterms:modified>
</cp:coreProperties>
</file>